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5" r:id="rId6"/>
    <p:sldId id="267" r:id="rId7"/>
    <p:sldId id="269" r:id="rId8"/>
    <p:sldId id="275" r:id="rId9"/>
    <p:sldId id="276" r:id="rId10"/>
    <p:sldId id="277" r:id="rId11"/>
    <p:sldId id="27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B2A6CB-064B-40B5-9776-E4F0FB5102C5}" v="43" dt="2023-02-02T11:32:13.3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>
      <p:cViewPr varScale="1">
        <p:scale>
          <a:sx n="92" d="100"/>
          <a:sy n="92" d="100"/>
        </p:scale>
        <p:origin x="211" y="5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 Hug" userId="a1b86fe1-e132-474f-9b14-3ad2524e247a" providerId="ADAL" clId="{0CB2A6CB-064B-40B5-9776-E4F0FB5102C5}"/>
    <pc:docChg chg="custSel modSld">
      <pc:chgData name="Raphael Hug" userId="a1b86fe1-e132-474f-9b14-3ad2524e247a" providerId="ADAL" clId="{0CB2A6CB-064B-40B5-9776-E4F0FB5102C5}" dt="2023-02-02T11:32:13.379" v="74" actId="207"/>
      <pc:docMkLst>
        <pc:docMk/>
      </pc:docMkLst>
      <pc:sldChg chg="modSp">
        <pc:chgData name="Raphael Hug" userId="a1b86fe1-e132-474f-9b14-3ad2524e247a" providerId="ADAL" clId="{0CB2A6CB-064B-40B5-9776-E4F0FB5102C5}" dt="2023-02-02T11:32:13.379" v="74" actId="207"/>
        <pc:sldMkLst>
          <pc:docMk/>
          <pc:sldMk cId="242453831" sldId="256"/>
        </pc:sldMkLst>
        <pc:spChg chg="mod">
          <ac:chgData name="Raphael Hug" userId="a1b86fe1-e132-474f-9b14-3ad2524e247a" providerId="ADAL" clId="{0CB2A6CB-064B-40B5-9776-E4F0FB5102C5}" dt="2023-02-02T11:32:13.379" v="74" actId="207"/>
          <ac:spMkLst>
            <pc:docMk/>
            <pc:sldMk cId="242453831" sldId="256"/>
            <ac:spMk id="3" creationId="{00000000-0000-0000-0000-000000000000}"/>
          </ac:spMkLst>
        </pc:spChg>
      </pc:sldChg>
      <pc:sldChg chg="modSp">
        <pc:chgData name="Raphael Hug" userId="a1b86fe1-e132-474f-9b14-3ad2524e247a" providerId="ADAL" clId="{0CB2A6CB-064B-40B5-9776-E4F0FB5102C5}" dt="2023-02-02T11:28:22.369" v="0" actId="20577"/>
        <pc:sldMkLst>
          <pc:docMk/>
          <pc:sldMk cId="3042826300" sldId="265"/>
        </pc:sldMkLst>
        <pc:graphicFrameChg chg="mod">
          <ac:chgData name="Raphael Hug" userId="a1b86fe1-e132-474f-9b14-3ad2524e247a" providerId="ADAL" clId="{0CB2A6CB-064B-40B5-9776-E4F0FB5102C5}" dt="2023-02-02T11:28:22.369" v="0" actId="20577"/>
          <ac:graphicFrameMkLst>
            <pc:docMk/>
            <pc:sldMk cId="3042826300" sldId="265"/>
            <ac:graphicFrameMk id="16" creationId="{64846E9A-4B90-13C8-F374-0443EEE3A67E}"/>
          </ac:graphicFrameMkLst>
        </pc:graphicFrameChg>
      </pc:sldChg>
      <pc:sldChg chg="modSp mod">
        <pc:chgData name="Raphael Hug" userId="a1b86fe1-e132-474f-9b14-3ad2524e247a" providerId="ADAL" clId="{0CB2A6CB-064B-40B5-9776-E4F0FB5102C5}" dt="2023-02-02T11:28:50.452" v="17" actId="20577"/>
        <pc:sldMkLst>
          <pc:docMk/>
          <pc:sldMk cId="4145261392" sldId="267"/>
        </pc:sldMkLst>
        <pc:spChg chg="mod">
          <ac:chgData name="Raphael Hug" userId="a1b86fe1-e132-474f-9b14-3ad2524e247a" providerId="ADAL" clId="{0CB2A6CB-064B-40B5-9776-E4F0FB5102C5}" dt="2023-02-02T11:28:50.452" v="17" actId="20577"/>
          <ac:spMkLst>
            <pc:docMk/>
            <pc:sldMk cId="4145261392" sldId="267"/>
            <ac:spMk id="3" creationId="{00000000-0000-0000-0000-000000000000}"/>
          </ac:spMkLst>
        </pc:spChg>
      </pc:sldChg>
      <pc:sldChg chg="addSp delSp modSp mod">
        <pc:chgData name="Raphael Hug" userId="a1b86fe1-e132-474f-9b14-3ad2524e247a" providerId="ADAL" clId="{0CB2A6CB-064B-40B5-9776-E4F0FB5102C5}" dt="2023-02-02T11:29:30.530" v="25" actId="1076"/>
        <pc:sldMkLst>
          <pc:docMk/>
          <pc:sldMk cId="1153027685" sldId="269"/>
        </pc:sldMkLst>
        <pc:spChg chg="mod">
          <ac:chgData name="Raphael Hug" userId="a1b86fe1-e132-474f-9b14-3ad2524e247a" providerId="ADAL" clId="{0CB2A6CB-064B-40B5-9776-E4F0FB5102C5}" dt="2023-02-02T11:28:59.998" v="19" actId="1076"/>
          <ac:spMkLst>
            <pc:docMk/>
            <pc:sldMk cId="1153027685" sldId="269"/>
            <ac:spMk id="2" creationId="{00000000-0000-0000-0000-000000000000}"/>
          </ac:spMkLst>
        </pc:spChg>
        <pc:spChg chg="add mod">
          <ac:chgData name="Raphael Hug" userId="a1b86fe1-e132-474f-9b14-3ad2524e247a" providerId="ADAL" clId="{0CB2A6CB-064B-40B5-9776-E4F0FB5102C5}" dt="2023-02-02T11:28:54.912" v="18" actId="478"/>
          <ac:spMkLst>
            <pc:docMk/>
            <pc:sldMk cId="1153027685" sldId="269"/>
            <ac:spMk id="4" creationId="{E09A19D3-A6B8-20FC-2B59-B67F21F464E9}"/>
          </ac:spMkLst>
        </pc:spChg>
        <pc:picChg chg="del">
          <ac:chgData name="Raphael Hug" userId="a1b86fe1-e132-474f-9b14-3ad2524e247a" providerId="ADAL" clId="{0CB2A6CB-064B-40B5-9776-E4F0FB5102C5}" dt="2023-02-02T11:28:54.912" v="18" actId="478"/>
          <ac:picMkLst>
            <pc:docMk/>
            <pc:sldMk cId="1153027685" sldId="269"/>
            <ac:picMk id="5" creationId="{9BE1C917-8087-2B21-B1C3-E7316A402570}"/>
          </ac:picMkLst>
        </pc:picChg>
        <pc:picChg chg="add mod">
          <ac:chgData name="Raphael Hug" userId="a1b86fe1-e132-474f-9b14-3ad2524e247a" providerId="ADAL" clId="{0CB2A6CB-064B-40B5-9776-E4F0FB5102C5}" dt="2023-02-02T11:29:30.530" v="25" actId="1076"/>
          <ac:picMkLst>
            <pc:docMk/>
            <pc:sldMk cId="1153027685" sldId="269"/>
            <ac:picMk id="6" creationId="{4541B9DE-BA0F-E619-83D3-D1A715B82C46}"/>
          </ac:picMkLst>
        </pc:picChg>
      </pc:sldChg>
      <pc:sldChg chg="modSp mod">
        <pc:chgData name="Raphael Hug" userId="a1b86fe1-e132-474f-9b14-3ad2524e247a" providerId="ADAL" clId="{0CB2A6CB-064B-40B5-9776-E4F0FB5102C5}" dt="2023-02-02T11:30:06.658" v="46" actId="26606"/>
        <pc:sldMkLst>
          <pc:docMk/>
          <pc:sldMk cId="1111028203" sldId="275"/>
        </pc:sldMkLst>
        <pc:graphicFrameChg chg="mod modGraphic">
          <ac:chgData name="Raphael Hug" userId="a1b86fe1-e132-474f-9b14-3ad2524e247a" providerId="ADAL" clId="{0CB2A6CB-064B-40B5-9776-E4F0FB5102C5}" dt="2023-02-02T11:30:06.658" v="46" actId="26606"/>
          <ac:graphicFrameMkLst>
            <pc:docMk/>
            <pc:sldMk cId="1111028203" sldId="275"/>
            <ac:graphicFrameMk id="5" creationId="{FB42A5AF-1BA8-995C-D555-39F3C354F755}"/>
          </ac:graphicFrameMkLst>
        </pc:graphicFrameChg>
      </pc:sldChg>
      <pc:sldChg chg="modSp mod">
        <pc:chgData name="Raphael Hug" userId="a1b86fe1-e132-474f-9b14-3ad2524e247a" providerId="ADAL" clId="{0CB2A6CB-064B-40B5-9776-E4F0FB5102C5}" dt="2023-02-02T11:31:07.686" v="63" actId="478"/>
        <pc:sldMkLst>
          <pc:docMk/>
          <pc:sldMk cId="718076804" sldId="277"/>
        </pc:sldMkLst>
        <pc:graphicFrameChg chg="mod modGraphic">
          <ac:chgData name="Raphael Hug" userId="a1b86fe1-e132-474f-9b14-3ad2524e247a" providerId="ADAL" clId="{0CB2A6CB-064B-40B5-9776-E4F0FB5102C5}" dt="2023-02-02T11:31:07.686" v="63" actId="478"/>
          <ac:graphicFrameMkLst>
            <pc:docMk/>
            <pc:sldMk cId="718076804" sldId="277"/>
            <ac:graphicFrameMk id="11" creationId="{8C2F870C-FB85-58EC-7A42-D4D28084A894}"/>
          </ac:graphicFrameMkLst>
        </pc:graphicFrameChg>
      </pc:sldChg>
      <pc:sldChg chg="modSp mod">
        <pc:chgData name="Raphael Hug" userId="a1b86fe1-e132-474f-9b14-3ad2524e247a" providerId="ADAL" clId="{0CB2A6CB-064B-40B5-9776-E4F0FB5102C5}" dt="2023-02-02T11:31:28.293" v="70" actId="20577"/>
        <pc:sldMkLst>
          <pc:docMk/>
          <pc:sldMk cId="1913958700" sldId="278"/>
        </pc:sldMkLst>
        <pc:spChg chg="mod">
          <ac:chgData name="Raphael Hug" userId="a1b86fe1-e132-474f-9b14-3ad2524e247a" providerId="ADAL" clId="{0CB2A6CB-064B-40B5-9776-E4F0FB5102C5}" dt="2023-02-02T11:31:28.293" v="70" actId="20577"/>
          <ac:spMkLst>
            <pc:docMk/>
            <pc:sldMk cId="1913958700" sldId="278"/>
            <ac:spMk id="14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4488C3-F762-4699-BA00-E2E98C6D87CE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76C1B9D-0110-4660-A78F-CE619932CD71}">
      <dgm:prSet/>
      <dgm:spPr/>
      <dgm:t>
        <a:bodyPr/>
        <a:lstStyle/>
        <a:p>
          <a:r>
            <a:rPr lang="de-CH"/>
            <a:t>Ausgangslage</a:t>
          </a:r>
          <a:endParaRPr lang="en-US"/>
        </a:p>
      </dgm:t>
    </dgm:pt>
    <dgm:pt modelId="{46855EDE-43F9-465A-B317-244EF65579E2}" type="parTrans" cxnId="{E1AAAA72-42EF-4E4A-B80E-8A73A66BA370}">
      <dgm:prSet/>
      <dgm:spPr/>
      <dgm:t>
        <a:bodyPr/>
        <a:lstStyle/>
        <a:p>
          <a:endParaRPr lang="en-US"/>
        </a:p>
      </dgm:t>
    </dgm:pt>
    <dgm:pt modelId="{4F9DE905-86D9-4606-A5A1-197262C201AF}" type="sibTrans" cxnId="{E1AAAA72-42EF-4E4A-B80E-8A73A66BA370}">
      <dgm:prSet/>
      <dgm:spPr/>
      <dgm:t>
        <a:bodyPr/>
        <a:lstStyle/>
        <a:p>
          <a:endParaRPr lang="en-US"/>
        </a:p>
      </dgm:t>
    </dgm:pt>
    <dgm:pt modelId="{26C3B269-4632-4E5F-915B-17684C8470B5}">
      <dgm:prSet/>
      <dgm:spPr/>
      <dgm:t>
        <a:bodyPr/>
        <a:lstStyle/>
        <a:p>
          <a:r>
            <a:rPr lang="de-DE"/>
            <a:t>Wie ich Vorgegangen bin</a:t>
          </a:r>
          <a:endParaRPr lang="en-US"/>
        </a:p>
      </dgm:t>
    </dgm:pt>
    <dgm:pt modelId="{7D4E5A95-1CA3-41CD-9632-BBA66F5178EA}" type="parTrans" cxnId="{D054692D-265C-4EA3-8607-F07A7E1F8BAF}">
      <dgm:prSet/>
      <dgm:spPr/>
      <dgm:t>
        <a:bodyPr/>
        <a:lstStyle/>
        <a:p>
          <a:endParaRPr lang="en-US"/>
        </a:p>
      </dgm:t>
    </dgm:pt>
    <dgm:pt modelId="{B9E13C59-02B9-450C-9F9B-F97A73CBB000}" type="sibTrans" cxnId="{D054692D-265C-4EA3-8607-F07A7E1F8BAF}">
      <dgm:prSet/>
      <dgm:spPr/>
      <dgm:t>
        <a:bodyPr/>
        <a:lstStyle/>
        <a:p>
          <a:endParaRPr lang="en-US"/>
        </a:p>
      </dgm:t>
    </dgm:pt>
    <dgm:pt modelId="{EBF5C24F-E5F8-40BB-A958-50D61D60FB19}">
      <dgm:prSet/>
      <dgm:spPr/>
      <dgm:t>
        <a:bodyPr/>
        <a:lstStyle/>
        <a:p>
          <a:r>
            <a:rPr lang="de-DE"/>
            <a:t>Entscheidungen</a:t>
          </a:r>
          <a:endParaRPr lang="en-US"/>
        </a:p>
      </dgm:t>
    </dgm:pt>
    <dgm:pt modelId="{95DAB157-3013-460E-B3C1-3541AB630CDE}" type="parTrans" cxnId="{9C2FF8E0-F2B2-4E10-B178-80E78C2943C6}">
      <dgm:prSet/>
      <dgm:spPr/>
      <dgm:t>
        <a:bodyPr/>
        <a:lstStyle/>
        <a:p>
          <a:endParaRPr lang="en-US"/>
        </a:p>
      </dgm:t>
    </dgm:pt>
    <dgm:pt modelId="{23654627-E103-4B05-BBCB-C9A3DF37DC20}" type="sibTrans" cxnId="{9C2FF8E0-F2B2-4E10-B178-80E78C2943C6}">
      <dgm:prSet/>
      <dgm:spPr/>
      <dgm:t>
        <a:bodyPr/>
        <a:lstStyle/>
        <a:p>
          <a:endParaRPr lang="en-US"/>
        </a:p>
      </dgm:t>
    </dgm:pt>
    <dgm:pt modelId="{37B7D0E8-B1F7-4852-8329-ACD516AD1CAC}">
      <dgm:prSet/>
      <dgm:spPr/>
      <dgm:t>
        <a:bodyPr/>
        <a:lstStyle/>
        <a:p>
          <a:r>
            <a:rPr lang="de-DE"/>
            <a:t>Demo</a:t>
          </a:r>
          <a:endParaRPr lang="en-US"/>
        </a:p>
      </dgm:t>
    </dgm:pt>
    <dgm:pt modelId="{FCD6540A-91A1-4979-862F-C315A3684F68}" type="parTrans" cxnId="{EC184B1C-F091-45D6-8789-A9E7BF046887}">
      <dgm:prSet/>
      <dgm:spPr/>
      <dgm:t>
        <a:bodyPr/>
        <a:lstStyle/>
        <a:p>
          <a:endParaRPr lang="en-US"/>
        </a:p>
      </dgm:t>
    </dgm:pt>
    <dgm:pt modelId="{B527EB9E-F908-4CF7-86B7-37F4A9C9828B}" type="sibTrans" cxnId="{EC184B1C-F091-45D6-8789-A9E7BF046887}">
      <dgm:prSet/>
      <dgm:spPr/>
      <dgm:t>
        <a:bodyPr/>
        <a:lstStyle/>
        <a:p>
          <a:endParaRPr lang="en-US"/>
        </a:p>
      </dgm:t>
    </dgm:pt>
    <dgm:pt modelId="{4406EB6E-BF40-4860-9CBB-8E81C0A16A78}">
      <dgm:prSet/>
      <dgm:spPr/>
      <dgm:t>
        <a:bodyPr/>
        <a:lstStyle/>
        <a:p>
          <a:r>
            <a:rPr lang="de-DE" dirty="0"/>
            <a:t>Schwierigkeiten</a:t>
          </a:r>
          <a:endParaRPr lang="en-US" dirty="0"/>
        </a:p>
      </dgm:t>
    </dgm:pt>
    <dgm:pt modelId="{88EB0D31-F320-4B62-AA86-8735123DA786}" type="parTrans" cxnId="{F1C8A12D-6AAC-42FF-86B7-C85F01BAA17A}">
      <dgm:prSet/>
      <dgm:spPr/>
      <dgm:t>
        <a:bodyPr/>
        <a:lstStyle/>
        <a:p>
          <a:endParaRPr lang="en-US"/>
        </a:p>
      </dgm:t>
    </dgm:pt>
    <dgm:pt modelId="{5E3DDAA2-1E38-47BC-BF71-40A2B3070794}" type="sibTrans" cxnId="{F1C8A12D-6AAC-42FF-86B7-C85F01BAA17A}">
      <dgm:prSet/>
      <dgm:spPr/>
      <dgm:t>
        <a:bodyPr/>
        <a:lstStyle/>
        <a:p>
          <a:endParaRPr lang="en-US"/>
        </a:p>
      </dgm:t>
    </dgm:pt>
    <dgm:pt modelId="{7C33FD67-226F-4F91-B061-0590AC91378D}">
      <dgm:prSet/>
      <dgm:spPr/>
      <dgm:t>
        <a:bodyPr/>
        <a:lstStyle/>
        <a:p>
          <a:r>
            <a:rPr lang="de-DE"/>
            <a:t>Fazit</a:t>
          </a:r>
          <a:endParaRPr lang="en-US"/>
        </a:p>
      </dgm:t>
    </dgm:pt>
    <dgm:pt modelId="{237D744D-6470-4936-81DD-367B96AAFD18}" type="parTrans" cxnId="{082D62E2-4C86-4BBA-847F-12DA4DDBF182}">
      <dgm:prSet/>
      <dgm:spPr/>
      <dgm:t>
        <a:bodyPr/>
        <a:lstStyle/>
        <a:p>
          <a:endParaRPr lang="en-US"/>
        </a:p>
      </dgm:t>
    </dgm:pt>
    <dgm:pt modelId="{6343607E-FD83-4313-8F5A-412BE90021F8}" type="sibTrans" cxnId="{082D62E2-4C86-4BBA-847F-12DA4DDBF182}">
      <dgm:prSet/>
      <dgm:spPr/>
      <dgm:t>
        <a:bodyPr/>
        <a:lstStyle/>
        <a:p>
          <a:endParaRPr lang="en-US"/>
        </a:p>
      </dgm:t>
    </dgm:pt>
    <dgm:pt modelId="{64030680-DAE6-42C6-844D-6CC3EF554EF2}" type="pres">
      <dgm:prSet presAssocID="{5F4488C3-F762-4699-BA00-E2E98C6D87CE}" presName="vert0" presStyleCnt="0">
        <dgm:presLayoutVars>
          <dgm:dir/>
          <dgm:animOne val="branch"/>
          <dgm:animLvl val="lvl"/>
        </dgm:presLayoutVars>
      </dgm:prSet>
      <dgm:spPr/>
    </dgm:pt>
    <dgm:pt modelId="{50C002A0-DC84-4BF3-92FC-BCD1399CF46C}" type="pres">
      <dgm:prSet presAssocID="{176C1B9D-0110-4660-A78F-CE619932CD71}" presName="thickLine" presStyleLbl="alignNode1" presStyleIdx="0" presStyleCnt="6"/>
      <dgm:spPr/>
    </dgm:pt>
    <dgm:pt modelId="{5AB71BC0-52CF-423C-9458-253A8687B702}" type="pres">
      <dgm:prSet presAssocID="{176C1B9D-0110-4660-A78F-CE619932CD71}" presName="horz1" presStyleCnt="0"/>
      <dgm:spPr/>
    </dgm:pt>
    <dgm:pt modelId="{2242DDDC-26FF-4FDE-952A-2202AA272B6B}" type="pres">
      <dgm:prSet presAssocID="{176C1B9D-0110-4660-A78F-CE619932CD71}" presName="tx1" presStyleLbl="revTx" presStyleIdx="0" presStyleCnt="6"/>
      <dgm:spPr/>
    </dgm:pt>
    <dgm:pt modelId="{8B6E6DF1-C79E-4294-A290-67104E07D472}" type="pres">
      <dgm:prSet presAssocID="{176C1B9D-0110-4660-A78F-CE619932CD71}" presName="vert1" presStyleCnt="0"/>
      <dgm:spPr/>
    </dgm:pt>
    <dgm:pt modelId="{FDC98CE2-3770-4796-9AFF-7A6DAC19B2ED}" type="pres">
      <dgm:prSet presAssocID="{26C3B269-4632-4E5F-915B-17684C8470B5}" presName="thickLine" presStyleLbl="alignNode1" presStyleIdx="1" presStyleCnt="6"/>
      <dgm:spPr/>
    </dgm:pt>
    <dgm:pt modelId="{40DEF14E-EE88-46F4-B338-4F6BD3F15572}" type="pres">
      <dgm:prSet presAssocID="{26C3B269-4632-4E5F-915B-17684C8470B5}" presName="horz1" presStyleCnt="0"/>
      <dgm:spPr/>
    </dgm:pt>
    <dgm:pt modelId="{DB228EF3-E601-4BCE-BFBB-4D6FF0C6020C}" type="pres">
      <dgm:prSet presAssocID="{26C3B269-4632-4E5F-915B-17684C8470B5}" presName="tx1" presStyleLbl="revTx" presStyleIdx="1" presStyleCnt="6"/>
      <dgm:spPr/>
    </dgm:pt>
    <dgm:pt modelId="{8ADE9DA6-F87E-4C65-A28A-F14F3545C65F}" type="pres">
      <dgm:prSet presAssocID="{26C3B269-4632-4E5F-915B-17684C8470B5}" presName="vert1" presStyleCnt="0"/>
      <dgm:spPr/>
    </dgm:pt>
    <dgm:pt modelId="{7ED94FC7-A261-449D-B722-5B8B8FBBB95C}" type="pres">
      <dgm:prSet presAssocID="{EBF5C24F-E5F8-40BB-A958-50D61D60FB19}" presName="thickLine" presStyleLbl="alignNode1" presStyleIdx="2" presStyleCnt="6"/>
      <dgm:spPr/>
    </dgm:pt>
    <dgm:pt modelId="{9A792ADD-1897-419D-A4A8-4A0247C7DB49}" type="pres">
      <dgm:prSet presAssocID="{EBF5C24F-E5F8-40BB-A958-50D61D60FB19}" presName="horz1" presStyleCnt="0"/>
      <dgm:spPr/>
    </dgm:pt>
    <dgm:pt modelId="{A4470605-AD8B-4695-AD31-45DFDFC754AB}" type="pres">
      <dgm:prSet presAssocID="{EBF5C24F-E5F8-40BB-A958-50D61D60FB19}" presName="tx1" presStyleLbl="revTx" presStyleIdx="2" presStyleCnt="6"/>
      <dgm:spPr/>
    </dgm:pt>
    <dgm:pt modelId="{C2D74759-65D7-4B31-8102-8CC3F24FCDCB}" type="pres">
      <dgm:prSet presAssocID="{EBF5C24F-E5F8-40BB-A958-50D61D60FB19}" presName="vert1" presStyleCnt="0"/>
      <dgm:spPr/>
    </dgm:pt>
    <dgm:pt modelId="{AC6E991B-9BB6-44D3-9B5E-7FB1510BF51C}" type="pres">
      <dgm:prSet presAssocID="{37B7D0E8-B1F7-4852-8329-ACD516AD1CAC}" presName="thickLine" presStyleLbl="alignNode1" presStyleIdx="3" presStyleCnt="6"/>
      <dgm:spPr/>
    </dgm:pt>
    <dgm:pt modelId="{65C82E9B-5474-457E-801D-E9A1268FCCD5}" type="pres">
      <dgm:prSet presAssocID="{37B7D0E8-B1F7-4852-8329-ACD516AD1CAC}" presName="horz1" presStyleCnt="0"/>
      <dgm:spPr/>
    </dgm:pt>
    <dgm:pt modelId="{1F4A36B7-907D-481A-B2C8-81F7278DF54B}" type="pres">
      <dgm:prSet presAssocID="{37B7D0E8-B1F7-4852-8329-ACD516AD1CAC}" presName="tx1" presStyleLbl="revTx" presStyleIdx="3" presStyleCnt="6"/>
      <dgm:spPr/>
    </dgm:pt>
    <dgm:pt modelId="{BBEB619E-D747-4DC3-A2B0-FE5CA79A10DB}" type="pres">
      <dgm:prSet presAssocID="{37B7D0E8-B1F7-4852-8329-ACD516AD1CAC}" presName="vert1" presStyleCnt="0"/>
      <dgm:spPr/>
    </dgm:pt>
    <dgm:pt modelId="{18BDDEAF-C71D-4B8B-A8CC-7B3080D984AE}" type="pres">
      <dgm:prSet presAssocID="{4406EB6E-BF40-4860-9CBB-8E81C0A16A78}" presName="thickLine" presStyleLbl="alignNode1" presStyleIdx="4" presStyleCnt="6"/>
      <dgm:spPr/>
    </dgm:pt>
    <dgm:pt modelId="{6C616CFA-7CD1-4111-8618-4225D28371B9}" type="pres">
      <dgm:prSet presAssocID="{4406EB6E-BF40-4860-9CBB-8E81C0A16A78}" presName="horz1" presStyleCnt="0"/>
      <dgm:spPr/>
    </dgm:pt>
    <dgm:pt modelId="{E3194234-4A17-43C1-A589-7D4D5A922889}" type="pres">
      <dgm:prSet presAssocID="{4406EB6E-BF40-4860-9CBB-8E81C0A16A78}" presName="tx1" presStyleLbl="revTx" presStyleIdx="4" presStyleCnt="6"/>
      <dgm:spPr/>
    </dgm:pt>
    <dgm:pt modelId="{368CC5B9-9420-4B1C-9D36-2918F0A25329}" type="pres">
      <dgm:prSet presAssocID="{4406EB6E-BF40-4860-9CBB-8E81C0A16A78}" presName="vert1" presStyleCnt="0"/>
      <dgm:spPr/>
    </dgm:pt>
    <dgm:pt modelId="{3CFC7E47-2A05-480B-8B4D-B36950297E9D}" type="pres">
      <dgm:prSet presAssocID="{7C33FD67-226F-4F91-B061-0590AC91378D}" presName="thickLine" presStyleLbl="alignNode1" presStyleIdx="5" presStyleCnt="6"/>
      <dgm:spPr/>
    </dgm:pt>
    <dgm:pt modelId="{F160F7F9-06F5-42A8-9143-8AEDFC544B52}" type="pres">
      <dgm:prSet presAssocID="{7C33FD67-226F-4F91-B061-0590AC91378D}" presName="horz1" presStyleCnt="0"/>
      <dgm:spPr/>
    </dgm:pt>
    <dgm:pt modelId="{63083F3D-0FFA-4AA3-8440-1F7329209AEA}" type="pres">
      <dgm:prSet presAssocID="{7C33FD67-226F-4F91-B061-0590AC91378D}" presName="tx1" presStyleLbl="revTx" presStyleIdx="5" presStyleCnt="6"/>
      <dgm:spPr/>
    </dgm:pt>
    <dgm:pt modelId="{B78A505B-3318-403F-89D1-1A166548E24E}" type="pres">
      <dgm:prSet presAssocID="{7C33FD67-226F-4F91-B061-0590AC91378D}" presName="vert1" presStyleCnt="0"/>
      <dgm:spPr/>
    </dgm:pt>
  </dgm:ptLst>
  <dgm:cxnLst>
    <dgm:cxn modelId="{A17DC012-9531-4C5F-8422-400A123B780C}" type="presOf" srcId="{37B7D0E8-B1F7-4852-8329-ACD516AD1CAC}" destId="{1F4A36B7-907D-481A-B2C8-81F7278DF54B}" srcOrd="0" destOrd="0" presId="urn:microsoft.com/office/officeart/2008/layout/LinedList"/>
    <dgm:cxn modelId="{B5F41917-4194-4510-8AA4-CE80EA9A06D2}" type="presOf" srcId="{176C1B9D-0110-4660-A78F-CE619932CD71}" destId="{2242DDDC-26FF-4FDE-952A-2202AA272B6B}" srcOrd="0" destOrd="0" presId="urn:microsoft.com/office/officeart/2008/layout/LinedList"/>
    <dgm:cxn modelId="{AC2B9E18-56B4-4CAC-8299-BD1902281AF2}" type="presOf" srcId="{7C33FD67-226F-4F91-B061-0590AC91378D}" destId="{63083F3D-0FFA-4AA3-8440-1F7329209AEA}" srcOrd="0" destOrd="0" presId="urn:microsoft.com/office/officeart/2008/layout/LinedList"/>
    <dgm:cxn modelId="{EC184B1C-F091-45D6-8789-A9E7BF046887}" srcId="{5F4488C3-F762-4699-BA00-E2E98C6D87CE}" destId="{37B7D0E8-B1F7-4852-8329-ACD516AD1CAC}" srcOrd="3" destOrd="0" parTransId="{FCD6540A-91A1-4979-862F-C315A3684F68}" sibTransId="{B527EB9E-F908-4CF7-86B7-37F4A9C9828B}"/>
    <dgm:cxn modelId="{D054692D-265C-4EA3-8607-F07A7E1F8BAF}" srcId="{5F4488C3-F762-4699-BA00-E2E98C6D87CE}" destId="{26C3B269-4632-4E5F-915B-17684C8470B5}" srcOrd="1" destOrd="0" parTransId="{7D4E5A95-1CA3-41CD-9632-BBA66F5178EA}" sibTransId="{B9E13C59-02B9-450C-9F9B-F97A73CBB000}"/>
    <dgm:cxn modelId="{F1C8A12D-6AAC-42FF-86B7-C85F01BAA17A}" srcId="{5F4488C3-F762-4699-BA00-E2E98C6D87CE}" destId="{4406EB6E-BF40-4860-9CBB-8E81C0A16A78}" srcOrd="4" destOrd="0" parTransId="{88EB0D31-F320-4B62-AA86-8735123DA786}" sibTransId="{5E3DDAA2-1E38-47BC-BF71-40A2B3070794}"/>
    <dgm:cxn modelId="{E1AAAA72-42EF-4E4A-B80E-8A73A66BA370}" srcId="{5F4488C3-F762-4699-BA00-E2E98C6D87CE}" destId="{176C1B9D-0110-4660-A78F-CE619932CD71}" srcOrd="0" destOrd="0" parTransId="{46855EDE-43F9-465A-B317-244EF65579E2}" sibTransId="{4F9DE905-86D9-4606-A5A1-197262C201AF}"/>
    <dgm:cxn modelId="{3D3CAF81-55AB-415D-B150-2597D3D76343}" type="presOf" srcId="{EBF5C24F-E5F8-40BB-A958-50D61D60FB19}" destId="{A4470605-AD8B-4695-AD31-45DFDFC754AB}" srcOrd="0" destOrd="0" presId="urn:microsoft.com/office/officeart/2008/layout/LinedList"/>
    <dgm:cxn modelId="{E3DAF899-F349-4417-AB8F-9E978CE886F1}" type="presOf" srcId="{26C3B269-4632-4E5F-915B-17684C8470B5}" destId="{DB228EF3-E601-4BCE-BFBB-4D6FF0C6020C}" srcOrd="0" destOrd="0" presId="urn:microsoft.com/office/officeart/2008/layout/LinedList"/>
    <dgm:cxn modelId="{CEFFA9C4-CF85-413D-8443-B6CD4F2AE811}" type="presOf" srcId="{4406EB6E-BF40-4860-9CBB-8E81C0A16A78}" destId="{E3194234-4A17-43C1-A589-7D4D5A922889}" srcOrd="0" destOrd="0" presId="urn:microsoft.com/office/officeart/2008/layout/LinedList"/>
    <dgm:cxn modelId="{9C2FF8E0-F2B2-4E10-B178-80E78C2943C6}" srcId="{5F4488C3-F762-4699-BA00-E2E98C6D87CE}" destId="{EBF5C24F-E5F8-40BB-A958-50D61D60FB19}" srcOrd="2" destOrd="0" parTransId="{95DAB157-3013-460E-B3C1-3541AB630CDE}" sibTransId="{23654627-E103-4B05-BBCB-C9A3DF37DC20}"/>
    <dgm:cxn modelId="{082D62E2-4C86-4BBA-847F-12DA4DDBF182}" srcId="{5F4488C3-F762-4699-BA00-E2E98C6D87CE}" destId="{7C33FD67-226F-4F91-B061-0590AC91378D}" srcOrd="5" destOrd="0" parTransId="{237D744D-6470-4936-81DD-367B96AAFD18}" sibTransId="{6343607E-FD83-4313-8F5A-412BE90021F8}"/>
    <dgm:cxn modelId="{37FBDEE4-2F56-460F-8351-EA958077FEE6}" type="presOf" srcId="{5F4488C3-F762-4699-BA00-E2E98C6D87CE}" destId="{64030680-DAE6-42C6-844D-6CC3EF554EF2}" srcOrd="0" destOrd="0" presId="urn:microsoft.com/office/officeart/2008/layout/LinedList"/>
    <dgm:cxn modelId="{9A7DC234-A16C-4065-AD6C-3F610BF7B25F}" type="presParOf" srcId="{64030680-DAE6-42C6-844D-6CC3EF554EF2}" destId="{50C002A0-DC84-4BF3-92FC-BCD1399CF46C}" srcOrd="0" destOrd="0" presId="urn:microsoft.com/office/officeart/2008/layout/LinedList"/>
    <dgm:cxn modelId="{846BD998-87DE-4C8C-87A5-A9F50D3A31F5}" type="presParOf" srcId="{64030680-DAE6-42C6-844D-6CC3EF554EF2}" destId="{5AB71BC0-52CF-423C-9458-253A8687B702}" srcOrd="1" destOrd="0" presId="urn:microsoft.com/office/officeart/2008/layout/LinedList"/>
    <dgm:cxn modelId="{7CF924F0-DF94-4022-927F-EEA80DC406EE}" type="presParOf" srcId="{5AB71BC0-52CF-423C-9458-253A8687B702}" destId="{2242DDDC-26FF-4FDE-952A-2202AA272B6B}" srcOrd="0" destOrd="0" presId="urn:microsoft.com/office/officeart/2008/layout/LinedList"/>
    <dgm:cxn modelId="{62B24D1F-BF5D-497E-952B-A13AD7C0AD36}" type="presParOf" srcId="{5AB71BC0-52CF-423C-9458-253A8687B702}" destId="{8B6E6DF1-C79E-4294-A290-67104E07D472}" srcOrd="1" destOrd="0" presId="urn:microsoft.com/office/officeart/2008/layout/LinedList"/>
    <dgm:cxn modelId="{215A0132-5E4C-4115-99CF-68DD6BFC4F67}" type="presParOf" srcId="{64030680-DAE6-42C6-844D-6CC3EF554EF2}" destId="{FDC98CE2-3770-4796-9AFF-7A6DAC19B2ED}" srcOrd="2" destOrd="0" presId="urn:microsoft.com/office/officeart/2008/layout/LinedList"/>
    <dgm:cxn modelId="{C28F2520-170F-4C65-B0C5-9DC5C89F64A9}" type="presParOf" srcId="{64030680-DAE6-42C6-844D-6CC3EF554EF2}" destId="{40DEF14E-EE88-46F4-B338-4F6BD3F15572}" srcOrd="3" destOrd="0" presId="urn:microsoft.com/office/officeart/2008/layout/LinedList"/>
    <dgm:cxn modelId="{D39B2AF0-53A3-490A-A605-9EDF6C95F7AC}" type="presParOf" srcId="{40DEF14E-EE88-46F4-B338-4F6BD3F15572}" destId="{DB228EF3-E601-4BCE-BFBB-4D6FF0C6020C}" srcOrd="0" destOrd="0" presId="urn:microsoft.com/office/officeart/2008/layout/LinedList"/>
    <dgm:cxn modelId="{51424E9A-AD2C-43B9-8F58-E68E514C3F55}" type="presParOf" srcId="{40DEF14E-EE88-46F4-B338-4F6BD3F15572}" destId="{8ADE9DA6-F87E-4C65-A28A-F14F3545C65F}" srcOrd="1" destOrd="0" presId="urn:microsoft.com/office/officeart/2008/layout/LinedList"/>
    <dgm:cxn modelId="{37FCADAC-C132-4BA2-998D-A8DD63027C0E}" type="presParOf" srcId="{64030680-DAE6-42C6-844D-6CC3EF554EF2}" destId="{7ED94FC7-A261-449D-B722-5B8B8FBBB95C}" srcOrd="4" destOrd="0" presId="urn:microsoft.com/office/officeart/2008/layout/LinedList"/>
    <dgm:cxn modelId="{5CEF75C9-9C45-409F-9489-C2BAB37291A9}" type="presParOf" srcId="{64030680-DAE6-42C6-844D-6CC3EF554EF2}" destId="{9A792ADD-1897-419D-A4A8-4A0247C7DB49}" srcOrd="5" destOrd="0" presId="urn:microsoft.com/office/officeart/2008/layout/LinedList"/>
    <dgm:cxn modelId="{F00B4657-F78E-4677-8C8F-AFB55BC528A3}" type="presParOf" srcId="{9A792ADD-1897-419D-A4A8-4A0247C7DB49}" destId="{A4470605-AD8B-4695-AD31-45DFDFC754AB}" srcOrd="0" destOrd="0" presId="urn:microsoft.com/office/officeart/2008/layout/LinedList"/>
    <dgm:cxn modelId="{3CDFF8CD-F56B-4920-9260-CE8F128A9A0F}" type="presParOf" srcId="{9A792ADD-1897-419D-A4A8-4A0247C7DB49}" destId="{C2D74759-65D7-4B31-8102-8CC3F24FCDCB}" srcOrd="1" destOrd="0" presId="urn:microsoft.com/office/officeart/2008/layout/LinedList"/>
    <dgm:cxn modelId="{904524E6-747D-4178-9CAE-20B6E558034C}" type="presParOf" srcId="{64030680-DAE6-42C6-844D-6CC3EF554EF2}" destId="{AC6E991B-9BB6-44D3-9B5E-7FB1510BF51C}" srcOrd="6" destOrd="0" presId="urn:microsoft.com/office/officeart/2008/layout/LinedList"/>
    <dgm:cxn modelId="{C4776B9A-CA2A-447C-B1CB-E03B9F161A5D}" type="presParOf" srcId="{64030680-DAE6-42C6-844D-6CC3EF554EF2}" destId="{65C82E9B-5474-457E-801D-E9A1268FCCD5}" srcOrd="7" destOrd="0" presId="urn:microsoft.com/office/officeart/2008/layout/LinedList"/>
    <dgm:cxn modelId="{39079C0B-CAD0-4F7B-85C5-772A32F40F3D}" type="presParOf" srcId="{65C82E9B-5474-457E-801D-E9A1268FCCD5}" destId="{1F4A36B7-907D-481A-B2C8-81F7278DF54B}" srcOrd="0" destOrd="0" presId="urn:microsoft.com/office/officeart/2008/layout/LinedList"/>
    <dgm:cxn modelId="{43E2055F-A2DB-4949-B3D8-E6BF25625E00}" type="presParOf" srcId="{65C82E9B-5474-457E-801D-E9A1268FCCD5}" destId="{BBEB619E-D747-4DC3-A2B0-FE5CA79A10DB}" srcOrd="1" destOrd="0" presId="urn:microsoft.com/office/officeart/2008/layout/LinedList"/>
    <dgm:cxn modelId="{E9F137F5-E52A-4736-BAE2-1FEB328B24B4}" type="presParOf" srcId="{64030680-DAE6-42C6-844D-6CC3EF554EF2}" destId="{18BDDEAF-C71D-4B8B-A8CC-7B3080D984AE}" srcOrd="8" destOrd="0" presId="urn:microsoft.com/office/officeart/2008/layout/LinedList"/>
    <dgm:cxn modelId="{30BE7A83-00DC-4589-907B-0FF787BBF828}" type="presParOf" srcId="{64030680-DAE6-42C6-844D-6CC3EF554EF2}" destId="{6C616CFA-7CD1-4111-8618-4225D28371B9}" srcOrd="9" destOrd="0" presId="urn:microsoft.com/office/officeart/2008/layout/LinedList"/>
    <dgm:cxn modelId="{68E798A3-BA85-4212-AA32-373FE1B7D332}" type="presParOf" srcId="{6C616CFA-7CD1-4111-8618-4225D28371B9}" destId="{E3194234-4A17-43C1-A589-7D4D5A922889}" srcOrd="0" destOrd="0" presId="urn:microsoft.com/office/officeart/2008/layout/LinedList"/>
    <dgm:cxn modelId="{6D8AF03C-AC15-4CE3-B2A1-B054EED84B1F}" type="presParOf" srcId="{6C616CFA-7CD1-4111-8618-4225D28371B9}" destId="{368CC5B9-9420-4B1C-9D36-2918F0A25329}" srcOrd="1" destOrd="0" presId="urn:microsoft.com/office/officeart/2008/layout/LinedList"/>
    <dgm:cxn modelId="{97239980-A9C2-4CA6-82F7-B96B0745672F}" type="presParOf" srcId="{64030680-DAE6-42C6-844D-6CC3EF554EF2}" destId="{3CFC7E47-2A05-480B-8B4D-B36950297E9D}" srcOrd="10" destOrd="0" presId="urn:microsoft.com/office/officeart/2008/layout/LinedList"/>
    <dgm:cxn modelId="{BAC91B4B-EF70-4575-A1E8-0451CF705922}" type="presParOf" srcId="{64030680-DAE6-42C6-844D-6CC3EF554EF2}" destId="{F160F7F9-06F5-42A8-9143-8AEDFC544B52}" srcOrd="11" destOrd="0" presId="urn:microsoft.com/office/officeart/2008/layout/LinedList"/>
    <dgm:cxn modelId="{6809524B-5507-45CB-B0C2-F06002FB978A}" type="presParOf" srcId="{F160F7F9-06F5-42A8-9143-8AEDFC544B52}" destId="{63083F3D-0FFA-4AA3-8440-1F7329209AEA}" srcOrd="0" destOrd="0" presId="urn:microsoft.com/office/officeart/2008/layout/LinedList"/>
    <dgm:cxn modelId="{714E7804-E775-4B4E-BADD-9A5132B73BEE}" type="presParOf" srcId="{F160F7F9-06F5-42A8-9143-8AEDFC544B52}" destId="{B78A505B-3318-403F-89D1-1A166548E24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F11E30-6B69-44E8-A897-CACE76840A6C}" type="doc">
      <dgm:prSet loTypeId="urn:microsoft.com/office/officeart/2005/8/layout/vList5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0D5E4F7-D80F-432A-8A47-D532191ED7D0}">
      <dgm:prSet/>
      <dgm:spPr/>
      <dgm:t>
        <a:bodyPr/>
        <a:lstStyle/>
        <a:p>
          <a:r>
            <a:rPr lang="de-CH"/>
            <a:t>Neo4J </a:t>
          </a:r>
        </a:p>
        <a:p>
          <a:r>
            <a:rPr lang="de-CH"/>
            <a:t>oder </a:t>
          </a:r>
        </a:p>
        <a:p>
          <a:r>
            <a:rPr lang="de-CH"/>
            <a:t>MongoDB</a:t>
          </a:r>
          <a:endParaRPr lang="en-US"/>
        </a:p>
      </dgm:t>
    </dgm:pt>
    <dgm:pt modelId="{F4AAA8F1-5A0F-45C6-B6F8-8F11C6F21D98}" type="parTrans" cxnId="{123284C9-AB5F-4BC2-806A-CE617011A0E0}">
      <dgm:prSet/>
      <dgm:spPr/>
      <dgm:t>
        <a:bodyPr/>
        <a:lstStyle/>
        <a:p>
          <a:pPr algn="ctr"/>
          <a:endParaRPr lang="en-US"/>
        </a:p>
      </dgm:t>
    </dgm:pt>
    <dgm:pt modelId="{DB9485B6-AA38-4BAE-B6E2-DD3AFE9D4E1A}" type="sibTrans" cxnId="{123284C9-AB5F-4BC2-806A-CE617011A0E0}">
      <dgm:prSet/>
      <dgm:spPr/>
      <dgm:t>
        <a:bodyPr/>
        <a:lstStyle/>
        <a:p>
          <a:endParaRPr lang="en-US"/>
        </a:p>
      </dgm:t>
    </dgm:pt>
    <dgm:pt modelId="{C0ECAB83-F60A-4AA5-94D2-F0F4D57B976C}" type="pres">
      <dgm:prSet presAssocID="{E6F11E30-6B69-44E8-A897-CACE76840A6C}" presName="Name0" presStyleCnt="0">
        <dgm:presLayoutVars>
          <dgm:dir/>
          <dgm:animLvl val="lvl"/>
          <dgm:resizeHandles val="exact"/>
        </dgm:presLayoutVars>
      </dgm:prSet>
      <dgm:spPr/>
    </dgm:pt>
    <dgm:pt modelId="{5C852E46-5E1A-4AAA-9623-CACB834B7EF1}" type="pres">
      <dgm:prSet presAssocID="{C0D5E4F7-D80F-432A-8A47-D532191ED7D0}" presName="linNode" presStyleCnt="0"/>
      <dgm:spPr/>
    </dgm:pt>
    <dgm:pt modelId="{3CF2AB4A-3A7E-43C0-9797-6A5144178637}" type="pres">
      <dgm:prSet presAssocID="{C0D5E4F7-D80F-432A-8A47-D532191ED7D0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C0E6A830-C89A-4CEB-A1A3-2871462C0DBA}" type="presOf" srcId="{C0D5E4F7-D80F-432A-8A47-D532191ED7D0}" destId="{3CF2AB4A-3A7E-43C0-9797-6A5144178637}" srcOrd="0" destOrd="0" presId="urn:microsoft.com/office/officeart/2005/8/layout/vList5"/>
    <dgm:cxn modelId="{123284C9-AB5F-4BC2-806A-CE617011A0E0}" srcId="{E6F11E30-6B69-44E8-A897-CACE76840A6C}" destId="{C0D5E4F7-D80F-432A-8A47-D532191ED7D0}" srcOrd="0" destOrd="0" parTransId="{F4AAA8F1-5A0F-45C6-B6F8-8F11C6F21D98}" sibTransId="{DB9485B6-AA38-4BAE-B6E2-DD3AFE9D4E1A}"/>
    <dgm:cxn modelId="{AC8F61CA-34ED-4312-A754-C092B1E52636}" type="presOf" srcId="{E6F11E30-6B69-44E8-A897-CACE76840A6C}" destId="{C0ECAB83-F60A-4AA5-94D2-F0F4D57B976C}" srcOrd="0" destOrd="0" presId="urn:microsoft.com/office/officeart/2005/8/layout/vList5"/>
    <dgm:cxn modelId="{D4C52844-5CDA-49F1-9C2B-B1E3ABCEDA1F}" type="presParOf" srcId="{C0ECAB83-F60A-4AA5-94D2-F0F4D57B976C}" destId="{5C852E46-5E1A-4AAA-9623-CACB834B7EF1}" srcOrd="0" destOrd="0" presId="urn:microsoft.com/office/officeart/2005/8/layout/vList5"/>
    <dgm:cxn modelId="{00D99468-62A9-409D-993D-6B6B9AFF318D}" type="presParOf" srcId="{5C852E46-5E1A-4AAA-9623-CACB834B7EF1}" destId="{3CF2AB4A-3A7E-43C0-9797-6A5144178637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77634D-9229-427B-BD75-5B8E2491B84A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2B83846-C91E-4B6D-A943-62801F32DB09}">
      <dgm:prSet/>
      <dgm:spPr/>
      <dgm:t>
        <a:bodyPr/>
        <a:lstStyle/>
        <a:p>
          <a:pPr>
            <a:defRPr cap="all"/>
          </a:pPr>
          <a:r>
            <a:rPr lang="en-US" dirty="0"/>
            <a:t>JWT-Token</a:t>
          </a:r>
        </a:p>
      </dgm:t>
    </dgm:pt>
    <dgm:pt modelId="{C36AB9AF-1056-4704-95F1-439BF5D91EB6}" type="parTrans" cxnId="{4CD04890-58F6-4FE5-AC52-8AAD0D551A1E}">
      <dgm:prSet/>
      <dgm:spPr/>
      <dgm:t>
        <a:bodyPr/>
        <a:lstStyle/>
        <a:p>
          <a:endParaRPr lang="en-US"/>
        </a:p>
      </dgm:t>
    </dgm:pt>
    <dgm:pt modelId="{AD35D1CA-2519-4C20-A28D-8426BB2AD928}" type="sibTrans" cxnId="{4CD04890-58F6-4FE5-AC52-8AAD0D551A1E}">
      <dgm:prSet/>
      <dgm:spPr/>
      <dgm:t>
        <a:bodyPr/>
        <a:lstStyle/>
        <a:p>
          <a:endParaRPr lang="en-US"/>
        </a:p>
      </dgm:t>
    </dgm:pt>
    <dgm:pt modelId="{D7127F3F-D108-4CA8-BDB3-CCFE26908473}">
      <dgm:prSet/>
      <dgm:spPr/>
      <dgm:t>
        <a:bodyPr/>
        <a:lstStyle/>
        <a:p>
          <a:pPr>
            <a:defRPr cap="all"/>
          </a:pPr>
          <a:r>
            <a:rPr lang="de-CH"/>
            <a:t>Zeit Managment</a:t>
          </a:r>
          <a:endParaRPr lang="en-US"/>
        </a:p>
      </dgm:t>
    </dgm:pt>
    <dgm:pt modelId="{47C1CAA6-16FB-4027-AF67-1E927F6B7270}" type="parTrans" cxnId="{A278CBA8-9D71-49DD-ABDB-989B258C3658}">
      <dgm:prSet/>
      <dgm:spPr/>
      <dgm:t>
        <a:bodyPr/>
        <a:lstStyle/>
        <a:p>
          <a:endParaRPr lang="en-US"/>
        </a:p>
      </dgm:t>
    </dgm:pt>
    <dgm:pt modelId="{CC9ED7A7-8EFD-4077-8133-189D5F61D0FF}" type="sibTrans" cxnId="{A278CBA8-9D71-49DD-ABDB-989B258C3658}">
      <dgm:prSet/>
      <dgm:spPr/>
      <dgm:t>
        <a:bodyPr/>
        <a:lstStyle/>
        <a:p>
          <a:endParaRPr lang="en-US"/>
        </a:p>
      </dgm:t>
    </dgm:pt>
    <dgm:pt modelId="{12239A63-2724-41C0-BF3C-38E79C6439BA}" type="pres">
      <dgm:prSet presAssocID="{2077634D-9229-427B-BD75-5B8E2491B84A}" presName="diagram" presStyleCnt="0">
        <dgm:presLayoutVars>
          <dgm:dir/>
          <dgm:resizeHandles val="exact"/>
        </dgm:presLayoutVars>
      </dgm:prSet>
      <dgm:spPr/>
    </dgm:pt>
    <dgm:pt modelId="{A140D8B5-C667-4CE7-993C-609D01D02DF4}" type="pres">
      <dgm:prSet presAssocID="{22B83846-C91E-4B6D-A943-62801F32DB09}" presName="node" presStyleLbl="node1" presStyleIdx="0" presStyleCnt="2">
        <dgm:presLayoutVars>
          <dgm:bulletEnabled val="1"/>
        </dgm:presLayoutVars>
      </dgm:prSet>
      <dgm:spPr/>
    </dgm:pt>
    <dgm:pt modelId="{2DBC6A8C-218F-41BF-A9DF-38E7091ED0F9}" type="pres">
      <dgm:prSet presAssocID="{AD35D1CA-2519-4C20-A28D-8426BB2AD928}" presName="sibTrans" presStyleCnt="0"/>
      <dgm:spPr/>
    </dgm:pt>
    <dgm:pt modelId="{3C7A422D-27AB-40E7-A1FA-77150470FAB4}" type="pres">
      <dgm:prSet presAssocID="{D7127F3F-D108-4CA8-BDB3-CCFE26908473}" presName="node" presStyleLbl="node1" presStyleIdx="1" presStyleCnt="2">
        <dgm:presLayoutVars>
          <dgm:bulletEnabled val="1"/>
        </dgm:presLayoutVars>
      </dgm:prSet>
      <dgm:spPr/>
    </dgm:pt>
  </dgm:ptLst>
  <dgm:cxnLst>
    <dgm:cxn modelId="{4CD04890-58F6-4FE5-AC52-8AAD0D551A1E}" srcId="{2077634D-9229-427B-BD75-5B8E2491B84A}" destId="{22B83846-C91E-4B6D-A943-62801F32DB09}" srcOrd="0" destOrd="0" parTransId="{C36AB9AF-1056-4704-95F1-439BF5D91EB6}" sibTransId="{AD35D1CA-2519-4C20-A28D-8426BB2AD928}"/>
    <dgm:cxn modelId="{4BE94F9A-C00E-46A6-A2E0-FD935A76B90A}" type="presOf" srcId="{2077634D-9229-427B-BD75-5B8E2491B84A}" destId="{12239A63-2724-41C0-BF3C-38E79C6439BA}" srcOrd="0" destOrd="0" presId="urn:microsoft.com/office/officeart/2005/8/layout/default"/>
    <dgm:cxn modelId="{7333B3A1-EA7E-43B2-89D7-218AF8C86487}" type="presOf" srcId="{D7127F3F-D108-4CA8-BDB3-CCFE26908473}" destId="{3C7A422D-27AB-40E7-A1FA-77150470FAB4}" srcOrd="0" destOrd="0" presId="urn:microsoft.com/office/officeart/2005/8/layout/default"/>
    <dgm:cxn modelId="{A278CBA8-9D71-49DD-ABDB-989B258C3658}" srcId="{2077634D-9229-427B-BD75-5B8E2491B84A}" destId="{D7127F3F-D108-4CA8-BDB3-CCFE26908473}" srcOrd="1" destOrd="0" parTransId="{47C1CAA6-16FB-4027-AF67-1E927F6B7270}" sibTransId="{CC9ED7A7-8EFD-4077-8133-189D5F61D0FF}"/>
    <dgm:cxn modelId="{6EFB8CD4-41B8-4FBD-B997-82BEB679AE5B}" type="presOf" srcId="{22B83846-C91E-4B6D-A943-62801F32DB09}" destId="{A140D8B5-C667-4CE7-993C-609D01D02DF4}" srcOrd="0" destOrd="0" presId="urn:microsoft.com/office/officeart/2005/8/layout/default"/>
    <dgm:cxn modelId="{0390CF50-8E58-4243-A766-AF6D30BDCD7B}" type="presParOf" srcId="{12239A63-2724-41C0-BF3C-38E79C6439BA}" destId="{A140D8B5-C667-4CE7-993C-609D01D02DF4}" srcOrd="0" destOrd="0" presId="urn:microsoft.com/office/officeart/2005/8/layout/default"/>
    <dgm:cxn modelId="{FF9FCE41-8BAA-4C49-9A4F-38C95C27EACD}" type="presParOf" srcId="{12239A63-2724-41C0-BF3C-38E79C6439BA}" destId="{2DBC6A8C-218F-41BF-A9DF-38E7091ED0F9}" srcOrd="1" destOrd="0" presId="urn:microsoft.com/office/officeart/2005/8/layout/default"/>
    <dgm:cxn modelId="{86CC352C-8B52-4F7F-B82A-37FEC560ED20}" type="presParOf" srcId="{12239A63-2724-41C0-BF3C-38E79C6439BA}" destId="{3C7A422D-27AB-40E7-A1FA-77150470FAB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C002A0-DC84-4BF3-92FC-BCD1399CF46C}">
      <dsp:nvSpPr>
        <dsp:cNvPr id="0" name=""/>
        <dsp:cNvSpPr/>
      </dsp:nvSpPr>
      <dsp:spPr>
        <a:xfrm>
          <a:off x="0" y="2392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42DDDC-26FF-4FDE-952A-2202AA272B6B}">
      <dsp:nvSpPr>
        <dsp:cNvPr id="0" name=""/>
        <dsp:cNvSpPr/>
      </dsp:nvSpPr>
      <dsp:spPr>
        <a:xfrm>
          <a:off x="0" y="2392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900" kern="1200"/>
            <a:t>Ausgangslage</a:t>
          </a:r>
          <a:endParaRPr lang="en-US" sz="3900" kern="1200"/>
        </a:p>
      </dsp:txBody>
      <dsp:txXfrm>
        <a:off x="0" y="2392"/>
        <a:ext cx="6266011" cy="815793"/>
      </dsp:txXfrm>
    </dsp:sp>
    <dsp:sp modelId="{FDC98CE2-3770-4796-9AFF-7A6DAC19B2ED}">
      <dsp:nvSpPr>
        <dsp:cNvPr id="0" name=""/>
        <dsp:cNvSpPr/>
      </dsp:nvSpPr>
      <dsp:spPr>
        <a:xfrm>
          <a:off x="0" y="818186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142012"/>
                <a:satOff val="-1174"/>
                <a:lumOff val="-2510"/>
                <a:alphaOff val="0"/>
                <a:tint val="96000"/>
                <a:lumMod val="104000"/>
              </a:schemeClr>
            </a:gs>
            <a:gs pos="100000">
              <a:schemeClr val="accent2">
                <a:hueOff val="-142012"/>
                <a:satOff val="-1174"/>
                <a:lumOff val="-251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42012"/>
              <a:satOff val="-1174"/>
              <a:lumOff val="-251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228EF3-E601-4BCE-BFBB-4D6FF0C6020C}">
      <dsp:nvSpPr>
        <dsp:cNvPr id="0" name=""/>
        <dsp:cNvSpPr/>
      </dsp:nvSpPr>
      <dsp:spPr>
        <a:xfrm>
          <a:off x="0" y="818186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Wie ich Vorgegangen bin</a:t>
          </a:r>
          <a:endParaRPr lang="en-US" sz="3900" kern="1200"/>
        </a:p>
      </dsp:txBody>
      <dsp:txXfrm>
        <a:off x="0" y="818186"/>
        <a:ext cx="6266011" cy="815793"/>
      </dsp:txXfrm>
    </dsp:sp>
    <dsp:sp modelId="{7ED94FC7-A261-449D-B722-5B8B8FBBB95C}">
      <dsp:nvSpPr>
        <dsp:cNvPr id="0" name=""/>
        <dsp:cNvSpPr/>
      </dsp:nvSpPr>
      <dsp:spPr>
        <a:xfrm>
          <a:off x="0" y="1633979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284024"/>
                <a:satOff val="-2347"/>
                <a:lumOff val="-5020"/>
                <a:alphaOff val="0"/>
                <a:tint val="96000"/>
                <a:lumMod val="104000"/>
              </a:schemeClr>
            </a:gs>
            <a:gs pos="100000">
              <a:schemeClr val="accent2">
                <a:hueOff val="-284024"/>
                <a:satOff val="-2347"/>
                <a:lumOff val="-502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284024"/>
              <a:satOff val="-2347"/>
              <a:lumOff val="-502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470605-AD8B-4695-AD31-45DFDFC754AB}">
      <dsp:nvSpPr>
        <dsp:cNvPr id="0" name=""/>
        <dsp:cNvSpPr/>
      </dsp:nvSpPr>
      <dsp:spPr>
        <a:xfrm>
          <a:off x="0" y="1633979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Entscheidungen</a:t>
          </a:r>
          <a:endParaRPr lang="en-US" sz="3900" kern="1200"/>
        </a:p>
      </dsp:txBody>
      <dsp:txXfrm>
        <a:off x="0" y="1633979"/>
        <a:ext cx="6266011" cy="815793"/>
      </dsp:txXfrm>
    </dsp:sp>
    <dsp:sp modelId="{AC6E991B-9BB6-44D3-9B5E-7FB1510BF51C}">
      <dsp:nvSpPr>
        <dsp:cNvPr id="0" name=""/>
        <dsp:cNvSpPr/>
      </dsp:nvSpPr>
      <dsp:spPr>
        <a:xfrm>
          <a:off x="0" y="2449773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426035"/>
                <a:satOff val="-3521"/>
                <a:lumOff val="-7529"/>
                <a:alphaOff val="0"/>
                <a:tint val="96000"/>
                <a:lumMod val="104000"/>
              </a:schemeClr>
            </a:gs>
            <a:gs pos="100000">
              <a:schemeClr val="accent2">
                <a:hueOff val="-426035"/>
                <a:satOff val="-3521"/>
                <a:lumOff val="-7529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426035"/>
              <a:satOff val="-3521"/>
              <a:lumOff val="-7529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4A36B7-907D-481A-B2C8-81F7278DF54B}">
      <dsp:nvSpPr>
        <dsp:cNvPr id="0" name=""/>
        <dsp:cNvSpPr/>
      </dsp:nvSpPr>
      <dsp:spPr>
        <a:xfrm>
          <a:off x="0" y="2449773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Demo</a:t>
          </a:r>
          <a:endParaRPr lang="en-US" sz="3900" kern="1200"/>
        </a:p>
      </dsp:txBody>
      <dsp:txXfrm>
        <a:off x="0" y="2449773"/>
        <a:ext cx="6266011" cy="815793"/>
      </dsp:txXfrm>
    </dsp:sp>
    <dsp:sp modelId="{18BDDEAF-C71D-4B8B-A8CC-7B3080D984AE}">
      <dsp:nvSpPr>
        <dsp:cNvPr id="0" name=""/>
        <dsp:cNvSpPr/>
      </dsp:nvSpPr>
      <dsp:spPr>
        <a:xfrm>
          <a:off x="0" y="3265567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568047"/>
                <a:satOff val="-4694"/>
                <a:lumOff val="-10039"/>
                <a:alphaOff val="0"/>
                <a:tint val="96000"/>
                <a:lumMod val="104000"/>
              </a:schemeClr>
            </a:gs>
            <a:gs pos="100000">
              <a:schemeClr val="accent2">
                <a:hueOff val="-568047"/>
                <a:satOff val="-4694"/>
                <a:lumOff val="-10039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568047"/>
              <a:satOff val="-4694"/>
              <a:lumOff val="-10039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194234-4A17-43C1-A589-7D4D5A922889}">
      <dsp:nvSpPr>
        <dsp:cNvPr id="0" name=""/>
        <dsp:cNvSpPr/>
      </dsp:nvSpPr>
      <dsp:spPr>
        <a:xfrm>
          <a:off x="0" y="3265567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 dirty="0"/>
            <a:t>Schwierigkeiten</a:t>
          </a:r>
          <a:endParaRPr lang="en-US" sz="3900" kern="1200" dirty="0"/>
        </a:p>
      </dsp:txBody>
      <dsp:txXfrm>
        <a:off x="0" y="3265567"/>
        <a:ext cx="6266011" cy="815793"/>
      </dsp:txXfrm>
    </dsp:sp>
    <dsp:sp modelId="{3CFC7E47-2A05-480B-8B4D-B36950297E9D}">
      <dsp:nvSpPr>
        <dsp:cNvPr id="0" name=""/>
        <dsp:cNvSpPr/>
      </dsp:nvSpPr>
      <dsp:spPr>
        <a:xfrm>
          <a:off x="0" y="4081360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710059"/>
              <a:satOff val="-5868"/>
              <a:lumOff val="-12549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3083F3D-0FFA-4AA3-8440-1F7329209AEA}">
      <dsp:nvSpPr>
        <dsp:cNvPr id="0" name=""/>
        <dsp:cNvSpPr/>
      </dsp:nvSpPr>
      <dsp:spPr>
        <a:xfrm>
          <a:off x="0" y="4081360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900" kern="1200"/>
            <a:t>Fazit</a:t>
          </a:r>
          <a:endParaRPr lang="en-US" sz="3900" kern="1200"/>
        </a:p>
      </dsp:txBody>
      <dsp:txXfrm>
        <a:off x="0" y="4081360"/>
        <a:ext cx="6266011" cy="8157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2AB4A-3A7E-43C0-9797-6A5144178637}">
      <dsp:nvSpPr>
        <dsp:cNvPr id="0" name=""/>
        <dsp:cNvSpPr/>
      </dsp:nvSpPr>
      <dsp:spPr>
        <a:xfrm>
          <a:off x="3313175" y="0"/>
          <a:ext cx="3727323" cy="405923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97155" rIns="194310" bIns="9715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5100" kern="1200"/>
            <a:t>Neo4J </a:t>
          </a:r>
        </a:p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5100" kern="1200"/>
            <a:t>oder </a:t>
          </a:r>
        </a:p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5100" kern="1200"/>
            <a:t>MongoDB</a:t>
          </a:r>
          <a:endParaRPr lang="en-US" sz="5100" kern="1200"/>
        </a:p>
      </dsp:txBody>
      <dsp:txXfrm>
        <a:off x="3495128" y="181953"/>
        <a:ext cx="3363417" cy="36953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40D8B5-C667-4CE7-993C-609D01D02DF4}">
      <dsp:nvSpPr>
        <dsp:cNvPr id="0" name=""/>
        <dsp:cNvSpPr/>
      </dsp:nvSpPr>
      <dsp:spPr>
        <a:xfrm>
          <a:off x="1263" y="550883"/>
          <a:ext cx="4929117" cy="295747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900" kern="1200" dirty="0"/>
            <a:t>JWT-Token</a:t>
          </a:r>
        </a:p>
      </dsp:txBody>
      <dsp:txXfrm>
        <a:off x="1263" y="550883"/>
        <a:ext cx="4929117" cy="2957470"/>
      </dsp:txXfrm>
    </dsp:sp>
    <dsp:sp modelId="{3C7A422D-27AB-40E7-A1FA-77150470FAB4}">
      <dsp:nvSpPr>
        <dsp:cNvPr id="0" name=""/>
        <dsp:cNvSpPr/>
      </dsp:nvSpPr>
      <dsp:spPr>
        <a:xfrm>
          <a:off x="5423293" y="550883"/>
          <a:ext cx="4929117" cy="2957470"/>
        </a:xfrm>
        <a:prstGeom prst="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4900" kern="1200"/>
            <a:t>Zeit Managment</a:t>
          </a:r>
          <a:endParaRPr lang="en-US" sz="4900" kern="1200"/>
        </a:p>
      </dsp:txBody>
      <dsp:txXfrm>
        <a:off x="5423293" y="550883"/>
        <a:ext cx="4929117" cy="2957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2A36C307-EE12-444D-9D2F-BC7831E9DF94}" type="datetime1">
              <a:rPr lang="de-DE" smtClean="0"/>
              <a:t>02.02.2023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45ACAF8E-318A-4EFE-8633-D9E72ABCE0ED}" type="slidenum">
              <a:rPr lang="de-DE" smtClean="0"/>
              <a:pPr algn="r"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FFBFC375-E15A-4071-A304-01F7D634EE71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5EE2CF44-2B13-41B4-A334-1CDF534EEBB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DEE7DB1-2862-9B75-B633-859E4C4C22F0}"/>
              </a:ext>
            </a:extLst>
          </p:cNvPr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F12CF6A-CB2F-C689-487A-A31FD93A2B5B}"/>
              </a:ext>
            </a:extLst>
          </p:cNvPr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84175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464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1430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0632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9207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2034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6048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E88B6-FE14-41E8-AE28-1BB272040B8F}" type="datetime1">
              <a:rPr lang="de-DE" smtClean="0"/>
              <a:pPr/>
              <a:t>02.02.2023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06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C3C4B-5AFC-4292-97F6-BEE5884FBE39}" type="datetime1">
              <a:rPr lang="de-DE" smtClean="0"/>
              <a:pPr/>
              <a:t>02.02.2023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2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70AA-3D07-474E-8754-182567C134AA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671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09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F17E-10B7-4877-A125-E500D2B28F23}" type="datetime1">
              <a:rPr lang="de-DE" smtClean="0"/>
              <a:pPr/>
              <a:t>02.02.2023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9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r>
              <a:rPr lang="en-US"/>
              <a:t>​</a:t>
            </a:r>
            <a:fld id="{3916AFE4-10B6-4D09-B50E-4CC7E64B8339}" type="datetime1">
              <a:rPr lang="de" smtClean="0"/>
              <a:pPr algn="r"/>
              <a:t>02.02.2023</a:t>
            </a:fld>
            <a:r>
              <a:rPr lang="en-US"/>
              <a:t>​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28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107-218B-4587-97C4-CC701AE1B579}" type="datetime1">
              <a:rPr lang="de-DE" smtClean="0"/>
              <a:pPr/>
              <a:t>02.02.2023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63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021-56FD-49B4-A571-6DAF69925246}" type="datetime1">
              <a:rPr lang="de-DE" smtClean="0"/>
              <a:pPr/>
              <a:t>02.02.2023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8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549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865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5AB380B-2572-4069-A693-6E7DF86ABACF}" type="datetime1">
              <a:rPr lang="de-DE" smtClean="0"/>
              <a:pPr/>
              <a:t>02.02.2023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8919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piqs.de/fotos/tags/hochwurzen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896199" y="3212976"/>
            <a:ext cx="3762023" cy="1249462"/>
          </a:xfrm>
        </p:spPr>
        <p:txBody>
          <a:bodyPr rtlCol="0">
            <a:normAutofit fontScale="90000"/>
          </a:bodyPr>
          <a:lstStyle/>
          <a:p>
            <a:pPr rtl="0"/>
            <a:r>
              <a:rPr lang="de-CH" sz="4000" dirty="0"/>
              <a:t>Jetstream Ski-Service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968208" y="4879158"/>
            <a:ext cx="3618007" cy="710726"/>
          </a:xfrm>
        </p:spPr>
        <p:txBody>
          <a:bodyPr rtlCol="0">
            <a:normAutofit/>
          </a:bodyPr>
          <a:lstStyle/>
          <a:p>
            <a:pPr rtl="0"/>
            <a:r>
              <a:rPr lang="de-CH" sz="1600" dirty="0"/>
              <a:t>Projektarbeit Modul 165 Raphael Hug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A46EEB-10AB-4E52-AF22-A848AE925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614" y="965196"/>
            <a:ext cx="6476539" cy="4781641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 descr="Ein Bild, das Schnee, draußen, Sport, Steigung enthält.&#10;&#10;Automatisch generierte Beschreibung">
            <a:extLst>
              <a:ext uri="{FF2B5EF4-FFF2-40B4-BE49-F238E27FC236}">
                <a16:creationId xmlns:a16="http://schemas.microsoft.com/office/drawing/2014/main" id="{A259830E-7802-D42B-2DF8-8F761AD861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561" r="-3" b="-3"/>
          <a:stretch/>
        </p:blipFill>
        <p:spPr>
          <a:xfrm>
            <a:off x="1380489" y="1438360"/>
            <a:ext cx="5562032" cy="38353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FA64A0-E014-51CD-1B45-F3C6084843EB}"/>
              </a:ext>
            </a:extLst>
          </p:cNvPr>
          <p:cNvSpPr txBox="1"/>
          <p:nvPr/>
        </p:nvSpPr>
        <p:spPr>
          <a:xfrm>
            <a:off x="9481001" y="6870700"/>
            <a:ext cx="27109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de-CH" sz="700">
                <a:solidFill>
                  <a:srgbClr val="FFFFFF"/>
                </a:solidFill>
              </a:rPr>
              <a:t>"</a:t>
            </a:r>
            <a:r>
              <a:rPr lang="de-CH" sz="700">
                <a:solidFill>
                  <a:srgbClr val="FFFFFF"/>
                </a:solidFill>
                <a:hlinkClick r:id="rId4" tooltip="https://piqs.de/fotos/tags/hochwurze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CH" sz="700">
                <a:solidFill>
                  <a:srgbClr val="FFFFFF"/>
                </a:solidFill>
              </a:rPr>
              <a:t>" von Unbekannter Autor ist lizenziert gemäß </a:t>
            </a:r>
            <a:r>
              <a:rPr lang="de-CH" sz="700">
                <a:solidFill>
                  <a:srgbClr val="FFFFFF"/>
                </a:solidFill>
                <a:hlinkClick r:id="rId5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de-CH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 rtlCol="0">
            <a:normAutofit/>
          </a:bodyPr>
          <a:lstStyle/>
          <a:p>
            <a:pPr rtl="0"/>
            <a:r>
              <a:rPr lang="de-CH" dirty="0"/>
              <a:t>Inhalt</a:t>
            </a:r>
            <a:endParaRPr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6" name="Inhaltsplatzhalter 13">
            <a:extLst>
              <a:ext uri="{FF2B5EF4-FFF2-40B4-BE49-F238E27FC236}">
                <a16:creationId xmlns:a16="http://schemas.microsoft.com/office/drawing/2014/main" id="{64846E9A-4B90-13C8-F374-0443EEE3A6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3900681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Ausgangslage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3795" y="1828801"/>
            <a:ext cx="5978072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67FE51"/>
              </a:buClr>
            </a:pPr>
            <a:r>
              <a:rPr lang="de-CH" dirty="0"/>
              <a:t>ASP.NET API</a:t>
            </a:r>
          </a:p>
          <a:p>
            <a:pPr>
              <a:buClr>
                <a:srgbClr val="67FE51"/>
              </a:buClr>
            </a:pPr>
            <a:r>
              <a:rPr lang="de-CH" dirty="0"/>
              <a:t>Eine NoSQL Datenbank verwenden</a:t>
            </a:r>
          </a:p>
          <a:p>
            <a:pPr>
              <a:buClr>
                <a:srgbClr val="67FE51"/>
              </a:buClr>
            </a:pPr>
            <a:r>
              <a:rPr lang="de-CH" dirty="0"/>
              <a:t>DI</a:t>
            </a:r>
          </a:p>
          <a:p>
            <a:pPr>
              <a:buClr>
                <a:srgbClr val="67FE51"/>
              </a:buClr>
            </a:pPr>
            <a:r>
              <a:rPr lang="de-CH" dirty="0"/>
              <a:t>OR-Mapper</a:t>
            </a:r>
          </a:p>
          <a:p>
            <a:pPr>
              <a:buClr>
                <a:srgbClr val="67FE51"/>
              </a:buClr>
            </a:pPr>
            <a:r>
              <a:rPr lang="de-CH" dirty="0" err="1"/>
              <a:t>Git</a:t>
            </a:r>
            <a:r>
              <a:rPr lang="de-CH" dirty="0"/>
              <a:t> verwenden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7BF43D-D908-01D2-897E-7C30EB23B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42" r="45261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392" y="96350"/>
            <a:ext cx="10353762" cy="970450"/>
          </a:xfrm>
        </p:spPr>
        <p:txBody>
          <a:bodyPr rtlCol="0"/>
          <a:lstStyle/>
          <a:p>
            <a:pPr rtl="0"/>
            <a:r>
              <a:rPr lang="de" dirty="0"/>
              <a:t>Wie ich Vorgegangen bin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09A19D3-A6B8-20FC-2B59-B67F21F46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4541B9DE-BA0F-E619-83D3-D1A715B82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44" y="1066800"/>
            <a:ext cx="11377263" cy="54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Entscheidung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FB42A5AF-1BA8-995C-D555-39F3C354F75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67858399"/>
              </p:ext>
            </p:extLst>
          </p:nvPr>
        </p:nvGraphicFramePr>
        <p:xfrm>
          <a:off x="914400" y="1731963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1028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CH" dirty="0"/>
              <a:t>Demo</a:t>
            </a:r>
            <a:endParaRPr dirty="0"/>
          </a:p>
        </p:txBody>
      </p:sp>
      <p:pic>
        <p:nvPicPr>
          <p:cNvPr id="2" name="Inhaltsplatzhalter 1">
            <a:extLst>
              <a:ext uri="{FF2B5EF4-FFF2-40B4-BE49-F238E27FC236}">
                <a16:creationId xmlns:a16="http://schemas.microsoft.com/office/drawing/2014/main" id="{4B56065B-82DC-C3D7-068C-F128A1090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2094" y="1772816"/>
            <a:ext cx="7767812" cy="405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08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Schwierigkeiten</a:t>
            </a:r>
          </a:p>
        </p:txBody>
      </p:sp>
      <p:graphicFrame>
        <p:nvGraphicFramePr>
          <p:cNvPr id="11" name="Inhaltsplatzhalter 2">
            <a:extLst>
              <a:ext uri="{FF2B5EF4-FFF2-40B4-BE49-F238E27FC236}">
                <a16:creationId xmlns:a16="http://schemas.microsoft.com/office/drawing/2014/main" id="{8C2F870C-FB85-58EC-7A42-D4D28084A89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90030361"/>
              </p:ext>
            </p:extLst>
          </p:nvPr>
        </p:nvGraphicFramePr>
        <p:xfrm>
          <a:off x="914400" y="1731963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18076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Hut am Stock">
            <a:extLst>
              <a:ext uri="{FF2B5EF4-FFF2-40B4-BE49-F238E27FC236}">
                <a16:creationId xmlns:a16="http://schemas.microsoft.com/office/drawing/2014/main" id="{2E120B13-D529-9F11-F1BF-0E24FCB35D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666"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rtlCol="0" anchor="b">
            <a:normAutofit/>
          </a:bodyPr>
          <a:lstStyle/>
          <a:p>
            <a:pPr algn="l" rtl="0"/>
            <a:r>
              <a:rPr lang="de-CH" sz="3200" dirty="0"/>
              <a:t>Auswertung</a:t>
            </a:r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rtlCol="0" anchor="t">
            <a:normAutofit/>
          </a:bodyPr>
          <a:lstStyle/>
          <a:p>
            <a:pPr marL="36900" indent="0" rtl="0">
              <a:buNone/>
            </a:pPr>
            <a:endParaRPr lang="de-DE" sz="1800" dirty="0"/>
          </a:p>
          <a:p>
            <a:pPr rtl="0"/>
            <a:r>
              <a:rPr lang="de-DE" sz="1800" dirty="0"/>
              <a:t>Sehr viel Gelernt</a:t>
            </a:r>
          </a:p>
          <a:p>
            <a:pPr rtl="0"/>
            <a:r>
              <a:rPr lang="de-DE" sz="1800" dirty="0"/>
              <a:t>Es hat Spass Gemacht!</a:t>
            </a:r>
          </a:p>
        </p:txBody>
      </p:sp>
    </p:spTree>
    <p:extLst>
      <p:ext uri="{BB962C8B-B14F-4D97-AF65-F5344CB8AC3E}">
        <p14:creationId xmlns:p14="http://schemas.microsoft.com/office/powerpoint/2010/main" val="19139587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chiefer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chiefer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ief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-Design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098515-0C12-46CF-BC7C-69B4A13CD5FA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64</Words>
  <Application>Microsoft Office PowerPoint</Application>
  <PresentationFormat>Breitbild</PresentationFormat>
  <Paragraphs>29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Calisto MT</vt:lpstr>
      <vt:lpstr>Candara</vt:lpstr>
      <vt:lpstr>Wingdings 2</vt:lpstr>
      <vt:lpstr>Schiefer</vt:lpstr>
      <vt:lpstr>Jetstream Ski-Service</vt:lpstr>
      <vt:lpstr>Inhalt</vt:lpstr>
      <vt:lpstr>Ausgangslage</vt:lpstr>
      <vt:lpstr>Wie ich Vorgegangen bin</vt:lpstr>
      <vt:lpstr>Entscheidung</vt:lpstr>
      <vt:lpstr>Demo</vt:lpstr>
      <vt:lpstr>Schwierigkeiten</vt:lpstr>
      <vt:lpstr>Auswertung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Jetstream Ski-Service</dc:title>
  <dc:creator>Raphael Hug</dc:creator>
  <cp:lastModifiedBy>Raphael Hug</cp:lastModifiedBy>
  <cp:revision>1</cp:revision>
  <dcterms:created xsi:type="dcterms:W3CDTF">2022-11-12T09:41:25Z</dcterms:created>
  <dcterms:modified xsi:type="dcterms:W3CDTF">2023-02-02T11:32:18Z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